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c3b94705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c3b94705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c3b94705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c3b94705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c3b94705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c3b94705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4c23b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c4c23b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3b94705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3b94705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c3b94705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c3b94705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c5161856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c5161856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c51618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c51618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c5161856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c5161856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c516185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c516185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0" y="732675"/>
            <a:ext cx="5783400" cy="19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Room Swappers 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0" y="3049450"/>
            <a:ext cx="5783400" cy="12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Salem Bugshan, Saud Alshubaibi, Stefan Wong, Thomas Scrivanich and Mykel Turner  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050" y="970375"/>
            <a:ext cx="3181350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87900" y="179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Chart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87900" y="1489825"/>
            <a:ext cx="8368200" cy="3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9750" y="943400"/>
            <a:ext cx="6164500" cy="420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software architecture description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87900" y="1489825"/>
            <a:ext cx="8368200" cy="34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is described </a:t>
            </a:r>
            <a:r>
              <a:rPr lang="en"/>
              <a:t>thoroughly</a:t>
            </a:r>
            <a:r>
              <a:rPr lang="en"/>
              <a:t> in the slides as it shows the transition from one stage to the other so that it is easier for the user.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flow chart provides a design plan that describes the elements of the app. It is a pathway of what happens after each choice between classes.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Overall software architecture description pictures server to database "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0" r="14126" t="0"/>
          <a:stretch/>
        </p:blipFill>
        <p:spPr>
          <a:xfrm>
            <a:off x="5478025" y="3359350"/>
            <a:ext cx="2732050" cy="14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Login/Register page 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user first opens the app, a page will pop up to ask for the login details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shows the Login/Register process where the user has to login into his account or register a new one using an email and a password.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Registration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 user is new, then he/she has to register in and the page will look as follows: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user will be asked to enter his/her last name,the name of the </a:t>
            </a:r>
            <a:r>
              <a:rPr lang="en"/>
              <a:t>building</a:t>
            </a:r>
            <a:r>
              <a:rPr lang="en"/>
              <a:t> they are currently in and a password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Page 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5"/>
            <a:ext cx="8368200" cy="36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main page of the app after you login: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main page just introduces our app and what it is called, if you click on the button it will take you through the process of room swapping.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8290" l="12556" r="25130" t="0"/>
          <a:stretch/>
        </p:blipFill>
        <p:spPr>
          <a:xfrm>
            <a:off x="6135925" y="1085575"/>
            <a:ext cx="1902398" cy="29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 Page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5"/>
            <a:ext cx="8368200" cy="3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page will allow the user to choose the exact location on campus.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user can click on only one location that would have the </a:t>
            </a:r>
            <a:r>
              <a:rPr lang="en"/>
              <a:t>buildings</a:t>
            </a:r>
            <a:r>
              <a:rPr lang="en"/>
              <a:t> in that area. The options are East, West, </a:t>
            </a:r>
            <a:r>
              <a:rPr lang="en"/>
              <a:t>Central</a:t>
            </a:r>
            <a:r>
              <a:rPr lang="en"/>
              <a:t> and South. The page will be shown on the next slide.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After choosing the location on campus, the page will </a:t>
            </a:r>
            <a:r>
              <a:rPr lang="en"/>
              <a:t>automatically</a:t>
            </a:r>
            <a:r>
              <a:rPr lang="en"/>
              <a:t> change to show the available buildings.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11174" l="9534" r="22461" t="0"/>
          <a:stretch/>
        </p:blipFill>
        <p:spPr>
          <a:xfrm>
            <a:off x="2907750" y="574775"/>
            <a:ext cx="2623449" cy="4568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Buildings 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choosing the location of the building e.g. East campus, a page that has the buildings will be displayed. The page will allow the user to choose the name of the </a:t>
            </a:r>
            <a:r>
              <a:rPr lang="en"/>
              <a:t>building</a:t>
            </a:r>
            <a:r>
              <a:rPr lang="en"/>
              <a:t> in the area.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Ex. East, Myles will  be shown on the next slide.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4021" l="16911" r="20104" t="0"/>
          <a:stretch/>
        </p:blipFill>
        <p:spPr>
          <a:xfrm>
            <a:off x="3282550" y="672026"/>
            <a:ext cx="2429572" cy="4368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Information 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last page will provide the rooms for the exact </a:t>
            </a:r>
            <a:r>
              <a:rPr lang="en"/>
              <a:t>building</a:t>
            </a:r>
            <a:r>
              <a:rPr lang="en"/>
              <a:t> in the exact location.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information </a:t>
            </a:r>
            <a:r>
              <a:rPr lang="en"/>
              <a:t>available</a:t>
            </a:r>
            <a:r>
              <a:rPr lang="en"/>
              <a:t> will include </a:t>
            </a:r>
            <a:r>
              <a:rPr lang="en"/>
              <a:t>the available rooms and the names of the people living in the room from the database.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the user would like to request the change, he/she can contact the person.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